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93" r:id="rId4"/>
    <p:sldId id="259" r:id="rId5"/>
    <p:sldId id="296" r:id="rId6"/>
    <p:sldId id="300" r:id="rId7"/>
    <p:sldId id="304" r:id="rId8"/>
    <p:sldId id="283" r:id="rId9"/>
    <p:sldId id="302" r:id="rId10"/>
    <p:sldId id="288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C9BA9-4BC6-4F48-B935-D929E02144EC}" v="642" dt="2022-03-28T21:37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6298"/>
  </p:normalViewPr>
  <p:slideViewPr>
    <p:cSldViewPr snapToGrid="0" snapToObjects="1">
      <p:cViewPr varScale="1">
        <p:scale>
          <a:sx n="110" d="100"/>
          <a:sy n="110" d="100"/>
        </p:scale>
        <p:origin x="6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Vizzarro" userId="46618d29a504188f" providerId="LiveId" clId="{E96C9BA9-4BC6-4F48-B935-D929E02144EC}"/>
    <pc:docChg chg="undo custSel addSld delSld modSld sldOrd">
      <pc:chgData name="Alessandro Vizzarro" userId="46618d29a504188f" providerId="LiveId" clId="{E96C9BA9-4BC6-4F48-B935-D929E02144EC}" dt="2022-04-19T18:27:44.844" v="4865" actId="20577"/>
      <pc:docMkLst>
        <pc:docMk/>
      </pc:docMkLst>
      <pc:sldChg chg="modSp mod">
        <pc:chgData name="Alessandro Vizzarro" userId="46618d29a504188f" providerId="LiveId" clId="{E96C9BA9-4BC6-4F48-B935-D929E02144EC}" dt="2022-03-13T14:15:05.538" v="1239" actId="20577"/>
        <pc:sldMkLst>
          <pc:docMk/>
          <pc:sldMk cId="2040068858" sldId="257"/>
        </pc:sldMkLst>
        <pc:spChg chg="mod">
          <ac:chgData name="Alessandro Vizzarro" userId="46618d29a504188f" providerId="LiveId" clId="{E96C9BA9-4BC6-4F48-B935-D929E02144EC}" dt="2022-03-13T14:15:05.538" v="1239" actId="20577"/>
          <ac:spMkLst>
            <pc:docMk/>
            <pc:sldMk cId="2040068858" sldId="257"/>
            <ac:spMk id="4" creationId="{2117F254-006D-F14D-A24C-E42550DEA096}"/>
          </ac:spMkLst>
        </pc:spChg>
      </pc:sldChg>
      <pc:sldChg chg="modSp mod modAnim">
        <pc:chgData name="Alessandro Vizzarro" userId="46618d29a504188f" providerId="LiveId" clId="{E96C9BA9-4BC6-4F48-B935-D929E02144EC}" dt="2022-03-29T19:04:25.752" v="3092" actId="14100"/>
        <pc:sldMkLst>
          <pc:docMk/>
          <pc:sldMk cId="4169593449" sldId="259"/>
        </pc:sldMkLst>
        <pc:spChg chg="mod">
          <ac:chgData name="Alessandro Vizzarro" userId="46618d29a504188f" providerId="LiveId" clId="{E96C9BA9-4BC6-4F48-B935-D929E02144EC}" dt="2022-03-29T19:04:25.752" v="3092" actId="14100"/>
          <ac:spMkLst>
            <pc:docMk/>
            <pc:sldMk cId="4169593449" sldId="259"/>
            <ac:spMk id="3" creationId="{23BEDAAE-46E6-7C47-AACC-1A1E44F2B5C4}"/>
          </ac:spMkLst>
        </pc:spChg>
      </pc:sldChg>
      <pc:sldChg chg="del">
        <pc:chgData name="Alessandro Vizzarro" userId="46618d29a504188f" providerId="LiveId" clId="{E96C9BA9-4BC6-4F48-B935-D929E02144EC}" dt="2022-03-13T14:11:27.011" v="1189" actId="47"/>
        <pc:sldMkLst>
          <pc:docMk/>
          <pc:sldMk cId="117220448" sldId="282"/>
        </pc:sldMkLst>
      </pc:sldChg>
      <pc:sldChg chg="modSp mod modAnim">
        <pc:chgData name="Alessandro Vizzarro" userId="46618d29a504188f" providerId="LiveId" clId="{E96C9BA9-4BC6-4F48-B935-D929E02144EC}" dt="2022-03-29T19:45:44.959" v="4676"/>
        <pc:sldMkLst>
          <pc:docMk/>
          <pc:sldMk cId="3925946013" sldId="283"/>
        </pc:sldMkLst>
        <pc:spChg chg="mod">
          <ac:chgData name="Alessandro Vizzarro" userId="46618d29a504188f" providerId="LiveId" clId="{E96C9BA9-4BC6-4F48-B935-D929E02144EC}" dt="2022-03-28T20:27:14.281" v="1307" actId="20577"/>
          <ac:spMkLst>
            <pc:docMk/>
            <pc:sldMk cId="3925946013" sldId="283"/>
            <ac:spMk id="2" creationId="{42B6B3D5-4A58-2B4A-8111-EBDF45338C86}"/>
          </ac:spMkLst>
        </pc:spChg>
        <pc:spChg chg="mod">
          <ac:chgData name="Alessandro Vizzarro" userId="46618d29a504188f" providerId="LiveId" clId="{E96C9BA9-4BC6-4F48-B935-D929E02144EC}" dt="2022-03-29T19:39:50.795" v="4671" actId="20577"/>
          <ac:spMkLst>
            <pc:docMk/>
            <pc:sldMk cId="3925946013" sldId="283"/>
            <ac:spMk id="3" creationId="{38B1C37F-0903-CE4B-9610-053303EF806F}"/>
          </ac:spMkLst>
        </pc:spChg>
      </pc:sldChg>
      <pc:sldChg chg="del">
        <pc:chgData name="Alessandro Vizzarro" userId="46618d29a504188f" providerId="LiveId" clId="{E96C9BA9-4BC6-4F48-B935-D929E02144EC}" dt="2022-03-13T14:10:31.313" v="1181" actId="47"/>
        <pc:sldMkLst>
          <pc:docMk/>
          <pc:sldMk cId="3069170378" sldId="289"/>
        </pc:sldMkLst>
      </pc:sldChg>
      <pc:sldChg chg="del">
        <pc:chgData name="Alessandro Vizzarro" userId="46618d29a504188f" providerId="LiveId" clId="{E96C9BA9-4BC6-4F48-B935-D929E02144EC}" dt="2022-03-13T14:10:25.851" v="1179" actId="47"/>
        <pc:sldMkLst>
          <pc:docMk/>
          <pc:sldMk cId="3013718759" sldId="291"/>
        </pc:sldMkLst>
      </pc:sldChg>
      <pc:sldChg chg="del">
        <pc:chgData name="Alessandro Vizzarro" userId="46618d29a504188f" providerId="LiveId" clId="{E96C9BA9-4BC6-4F48-B935-D929E02144EC}" dt="2022-03-13T14:11:09.705" v="1187" actId="47"/>
        <pc:sldMkLst>
          <pc:docMk/>
          <pc:sldMk cId="2099061042" sldId="292"/>
        </pc:sldMkLst>
      </pc:sldChg>
      <pc:sldChg chg="modSp">
        <pc:chgData name="Alessandro Vizzarro" userId="46618d29a504188f" providerId="LiveId" clId="{E96C9BA9-4BC6-4F48-B935-D929E02144EC}" dt="2022-03-01T22:50:57.566" v="816" actId="20577"/>
        <pc:sldMkLst>
          <pc:docMk/>
          <pc:sldMk cId="840917663" sldId="293"/>
        </pc:sldMkLst>
        <pc:spChg chg="mod">
          <ac:chgData name="Alessandro Vizzarro" userId="46618d29a504188f" providerId="LiveId" clId="{E96C9BA9-4BC6-4F48-B935-D929E02144EC}" dt="2022-03-01T22:48:42.878" v="788" actId="20577"/>
          <ac:spMkLst>
            <pc:docMk/>
            <pc:sldMk cId="840917663" sldId="293"/>
            <ac:spMk id="3" creationId="{23BEDAAE-46E6-7C47-AACC-1A1E44F2B5C4}"/>
          </ac:spMkLst>
        </pc:spChg>
        <pc:spChg chg="mod">
          <ac:chgData name="Alessandro Vizzarro" userId="46618d29a504188f" providerId="LiveId" clId="{E96C9BA9-4BC6-4F48-B935-D929E02144EC}" dt="2022-03-01T22:50:57.566" v="816" actId="20577"/>
          <ac:spMkLst>
            <pc:docMk/>
            <pc:sldMk cId="840917663" sldId="293"/>
            <ac:spMk id="14" creationId="{080EBCB1-DF01-4EE3-8C4F-623CB2AE48F7}"/>
          </ac:spMkLst>
        </pc:spChg>
      </pc:sldChg>
      <pc:sldChg chg="del">
        <pc:chgData name="Alessandro Vizzarro" userId="46618d29a504188f" providerId="LiveId" clId="{E96C9BA9-4BC6-4F48-B935-D929E02144EC}" dt="2022-03-13T14:10:28.017" v="1180" actId="47"/>
        <pc:sldMkLst>
          <pc:docMk/>
          <pc:sldMk cId="1233570973" sldId="294"/>
        </pc:sldMkLst>
      </pc:sldChg>
      <pc:sldChg chg="del">
        <pc:chgData name="Alessandro Vizzarro" userId="46618d29a504188f" providerId="LiveId" clId="{E96C9BA9-4BC6-4F48-B935-D929E02144EC}" dt="2022-03-13T14:10:33.836" v="1182" actId="47"/>
        <pc:sldMkLst>
          <pc:docMk/>
          <pc:sldMk cId="2569959146" sldId="295"/>
        </pc:sldMkLst>
      </pc:sldChg>
      <pc:sldChg chg="modSp mod">
        <pc:chgData name="Alessandro Vizzarro" userId="46618d29a504188f" providerId="LiveId" clId="{E96C9BA9-4BC6-4F48-B935-D929E02144EC}" dt="2022-03-29T19:04:39.332" v="3093" actId="20577"/>
        <pc:sldMkLst>
          <pc:docMk/>
          <pc:sldMk cId="1989461067" sldId="296"/>
        </pc:sldMkLst>
        <pc:spChg chg="mod">
          <ac:chgData name="Alessandro Vizzarro" userId="46618d29a504188f" providerId="LiveId" clId="{E96C9BA9-4BC6-4F48-B935-D929E02144EC}" dt="2022-03-13T14:12:50.376" v="1228" actId="1076"/>
          <ac:spMkLst>
            <pc:docMk/>
            <pc:sldMk cId="1989461067" sldId="296"/>
            <ac:spMk id="7" creationId="{14ACF203-59DC-4C2E-A7DC-A93D1A1E6393}"/>
          </ac:spMkLst>
        </pc:spChg>
        <pc:spChg chg="mod">
          <ac:chgData name="Alessandro Vizzarro" userId="46618d29a504188f" providerId="LiveId" clId="{E96C9BA9-4BC6-4F48-B935-D929E02144EC}" dt="2022-03-29T19:04:39.332" v="3093" actId="20577"/>
          <ac:spMkLst>
            <pc:docMk/>
            <pc:sldMk cId="1989461067" sldId="296"/>
            <ac:spMk id="8" creationId="{F14DD1EC-DC98-41C3-A460-E26BEBD80386}"/>
          </ac:spMkLst>
        </pc:spChg>
        <pc:spChg chg="mod">
          <ac:chgData name="Alessandro Vizzarro" userId="46618d29a504188f" providerId="LiveId" clId="{E96C9BA9-4BC6-4F48-B935-D929E02144EC}" dt="2022-03-13T14:11:54.178" v="1208" actId="20577"/>
          <ac:spMkLst>
            <pc:docMk/>
            <pc:sldMk cId="1989461067" sldId="296"/>
            <ac:spMk id="9" creationId="{341751E5-DD58-4363-86C8-580C85EF1969}"/>
          </ac:spMkLst>
        </pc:spChg>
      </pc:sldChg>
      <pc:sldChg chg="del">
        <pc:chgData name="Alessandro Vizzarro" userId="46618d29a504188f" providerId="LiveId" clId="{E96C9BA9-4BC6-4F48-B935-D929E02144EC}" dt="2022-03-13T14:11:20.579" v="1188" actId="47"/>
        <pc:sldMkLst>
          <pc:docMk/>
          <pc:sldMk cId="2413001542" sldId="297"/>
        </pc:sldMkLst>
      </pc:sldChg>
      <pc:sldChg chg="del">
        <pc:chgData name="Alessandro Vizzarro" userId="46618d29a504188f" providerId="LiveId" clId="{E96C9BA9-4BC6-4F48-B935-D929E02144EC}" dt="2022-03-13T14:10:39.576" v="1185" actId="47"/>
        <pc:sldMkLst>
          <pc:docMk/>
          <pc:sldMk cId="3116561377" sldId="298"/>
        </pc:sldMkLst>
      </pc:sldChg>
      <pc:sldChg chg="del">
        <pc:chgData name="Alessandro Vizzarro" userId="46618d29a504188f" providerId="LiveId" clId="{E96C9BA9-4BC6-4F48-B935-D929E02144EC}" dt="2022-03-13T14:10:36.146" v="1184" actId="47"/>
        <pc:sldMkLst>
          <pc:docMk/>
          <pc:sldMk cId="1573785633" sldId="299"/>
        </pc:sldMkLst>
      </pc:sldChg>
      <pc:sldChg chg="addSp modSp mod">
        <pc:chgData name="Alessandro Vizzarro" userId="46618d29a504188f" providerId="LiveId" clId="{E96C9BA9-4BC6-4F48-B935-D929E02144EC}" dt="2022-03-13T14:09:33.669" v="1178" actId="20577"/>
        <pc:sldMkLst>
          <pc:docMk/>
          <pc:sldMk cId="2267660669" sldId="300"/>
        </pc:sldMkLst>
        <pc:spChg chg="mod">
          <ac:chgData name="Alessandro Vizzarro" userId="46618d29a504188f" providerId="LiveId" clId="{E96C9BA9-4BC6-4F48-B935-D929E02144EC}" dt="2022-03-13T14:09:33.669" v="1178" actId="20577"/>
          <ac:spMkLst>
            <pc:docMk/>
            <pc:sldMk cId="2267660669" sldId="300"/>
            <ac:spMk id="3" creationId="{23BEDAAE-46E6-7C47-AACC-1A1E44F2B5C4}"/>
          </ac:spMkLst>
        </pc:spChg>
        <pc:spChg chg="add mod">
          <ac:chgData name="Alessandro Vizzarro" userId="46618d29a504188f" providerId="LiveId" clId="{E96C9BA9-4BC6-4F48-B935-D929E02144EC}" dt="2022-03-13T14:08:57.502" v="1177" actId="1076"/>
          <ac:spMkLst>
            <pc:docMk/>
            <pc:sldMk cId="2267660669" sldId="300"/>
            <ac:spMk id="6" creationId="{2A677F22-94B5-4157-85CC-22A2B915794D}"/>
          </ac:spMkLst>
        </pc:spChg>
      </pc:sldChg>
      <pc:sldChg chg="del">
        <pc:chgData name="Alessandro Vizzarro" userId="46618d29a504188f" providerId="LiveId" clId="{E96C9BA9-4BC6-4F48-B935-D929E02144EC}" dt="2022-03-13T14:13:33.648" v="1229" actId="47"/>
        <pc:sldMkLst>
          <pc:docMk/>
          <pc:sldMk cId="851010228" sldId="301"/>
        </pc:sldMkLst>
      </pc:sldChg>
      <pc:sldChg chg="modSp add del mod modAnim">
        <pc:chgData name="Alessandro Vizzarro" userId="46618d29a504188f" providerId="LiveId" clId="{E96C9BA9-4BC6-4F48-B935-D929E02144EC}" dt="2022-03-29T19:43:41.541" v="4672" actId="47"/>
        <pc:sldMkLst>
          <pc:docMk/>
          <pc:sldMk cId="3199615135" sldId="301"/>
        </pc:sldMkLst>
        <pc:spChg chg="mod">
          <ac:chgData name="Alessandro Vizzarro" userId="46618d29a504188f" providerId="LiveId" clId="{E96C9BA9-4BC6-4F48-B935-D929E02144EC}" dt="2022-03-17T14:27:15.727" v="1272" actId="20577"/>
          <ac:spMkLst>
            <pc:docMk/>
            <pc:sldMk cId="3199615135" sldId="301"/>
            <ac:spMk id="3" creationId="{23BEDAAE-46E6-7C47-AACC-1A1E44F2B5C4}"/>
          </ac:spMkLst>
        </pc:spChg>
        <pc:spChg chg="mod">
          <ac:chgData name="Alessandro Vizzarro" userId="46618d29a504188f" providerId="LiveId" clId="{E96C9BA9-4BC6-4F48-B935-D929E02144EC}" dt="2022-03-13T14:15:38.736" v="1268" actId="20577"/>
          <ac:spMkLst>
            <pc:docMk/>
            <pc:sldMk cId="3199615135" sldId="301"/>
            <ac:spMk id="5" creationId="{EBDF72DF-C578-9A45-9209-14471E6E6717}"/>
          </ac:spMkLst>
        </pc:spChg>
      </pc:sldChg>
      <pc:sldChg chg="addSp delSp modSp add mod setBg modAnim">
        <pc:chgData name="Alessandro Vizzarro" userId="46618d29a504188f" providerId="LiveId" clId="{E96C9BA9-4BC6-4F48-B935-D929E02144EC}" dt="2022-04-19T18:27:44.844" v="4865" actId="20577"/>
        <pc:sldMkLst>
          <pc:docMk/>
          <pc:sldMk cId="198639095" sldId="302"/>
        </pc:sldMkLst>
        <pc:spChg chg="mod">
          <ac:chgData name="Alessandro Vizzarro" userId="46618d29a504188f" providerId="LiveId" clId="{E96C9BA9-4BC6-4F48-B935-D929E02144EC}" dt="2022-03-28T21:11:35.067" v="2897" actId="20577"/>
          <ac:spMkLst>
            <pc:docMk/>
            <pc:sldMk cId="198639095" sldId="302"/>
            <ac:spMk id="2" creationId="{42B6B3D5-4A58-2B4A-8111-EBDF45338C86}"/>
          </ac:spMkLst>
        </pc:spChg>
        <pc:spChg chg="del mod">
          <ac:chgData name="Alessandro Vizzarro" userId="46618d29a504188f" providerId="LiveId" clId="{E96C9BA9-4BC6-4F48-B935-D929E02144EC}" dt="2022-03-28T21:11:59.057" v="2900" actId="478"/>
          <ac:spMkLst>
            <pc:docMk/>
            <pc:sldMk cId="198639095" sldId="302"/>
            <ac:spMk id="3" creationId="{38B1C37F-0903-CE4B-9610-053303EF806F}"/>
          </ac:spMkLst>
        </pc:spChg>
        <pc:spChg chg="add mod">
          <ac:chgData name="Alessandro Vizzarro" userId="46618d29a504188f" providerId="LiveId" clId="{E96C9BA9-4BC6-4F48-B935-D929E02144EC}" dt="2022-04-19T18:27:44.844" v="4865" actId="20577"/>
          <ac:spMkLst>
            <pc:docMk/>
            <pc:sldMk cId="198639095" sldId="302"/>
            <ac:spMk id="5" creationId="{C98C35ED-0D43-4A34-8016-030DC4073B4D}"/>
          </ac:spMkLst>
        </pc:spChg>
      </pc:sldChg>
      <pc:sldChg chg="del">
        <pc:chgData name="Alessandro Vizzarro" userId="46618d29a504188f" providerId="LiveId" clId="{E96C9BA9-4BC6-4F48-B935-D929E02144EC}" dt="2022-03-13T14:10:34.994" v="1183" actId="47"/>
        <pc:sldMkLst>
          <pc:docMk/>
          <pc:sldMk cId="1238647889" sldId="302"/>
        </pc:sldMkLst>
      </pc:sldChg>
      <pc:sldChg chg="add del setBg">
        <pc:chgData name="Alessandro Vizzarro" userId="46618d29a504188f" providerId="LiveId" clId="{E96C9BA9-4BC6-4F48-B935-D929E02144EC}" dt="2022-03-28T21:10:50.653" v="2852"/>
        <pc:sldMkLst>
          <pc:docMk/>
          <pc:sldMk cId="3595468067" sldId="302"/>
        </pc:sldMkLst>
      </pc:sldChg>
      <pc:sldChg chg="del">
        <pc:chgData name="Alessandro Vizzarro" userId="46618d29a504188f" providerId="LiveId" clId="{E96C9BA9-4BC6-4F48-B935-D929E02144EC}" dt="2022-03-13T14:10:40.856" v="1186" actId="47"/>
        <pc:sldMkLst>
          <pc:docMk/>
          <pc:sldMk cId="363812903" sldId="303"/>
        </pc:sldMkLst>
      </pc:sldChg>
      <pc:sldChg chg="add del setBg">
        <pc:chgData name="Alessandro Vizzarro" userId="46618d29a504188f" providerId="LiveId" clId="{E96C9BA9-4BC6-4F48-B935-D929E02144EC}" dt="2022-03-28T21:12:02.381" v="2902"/>
        <pc:sldMkLst>
          <pc:docMk/>
          <pc:sldMk cId="1339581748" sldId="303"/>
        </pc:sldMkLst>
      </pc:sldChg>
      <pc:sldChg chg="add del setBg">
        <pc:chgData name="Alessandro Vizzarro" userId="46618d29a504188f" providerId="LiveId" clId="{E96C9BA9-4BC6-4F48-B935-D929E02144EC}" dt="2022-03-29T19:12:01.359" v="3098" actId="47"/>
        <pc:sldMkLst>
          <pc:docMk/>
          <pc:sldMk cId="2289132345" sldId="303"/>
        </pc:sldMkLst>
      </pc:sldChg>
      <pc:sldChg chg="addSp delSp modSp add mod ord delAnim">
        <pc:chgData name="Alessandro Vizzarro" userId="46618d29a504188f" providerId="LiveId" clId="{E96C9BA9-4BC6-4F48-B935-D929E02144EC}" dt="2022-03-29T19:37:45.387" v="4650" actId="1076"/>
        <pc:sldMkLst>
          <pc:docMk/>
          <pc:sldMk cId="3229212471" sldId="304"/>
        </pc:sldMkLst>
        <pc:spChg chg="mod">
          <ac:chgData name="Alessandro Vizzarro" userId="46618d29a504188f" providerId="LiveId" clId="{E96C9BA9-4BC6-4F48-B935-D929E02144EC}" dt="2022-03-29T19:16:25.625" v="3153" actId="20577"/>
          <ac:spMkLst>
            <pc:docMk/>
            <pc:sldMk cId="3229212471" sldId="304"/>
            <ac:spMk id="2" creationId="{94B9EE14-3A63-2941-A88A-EF5D7927BA36}"/>
          </ac:spMkLst>
        </pc:spChg>
        <pc:spChg chg="del">
          <ac:chgData name="Alessandro Vizzarro" userId="46618d29a504188f" providerId="LiveId" clId="{E96C9BA9-4BC6-4F48-B935-D929E02144EC}" dt="2022-03-29T19:16:37.619" v="3161" actId="478"/>
          <ac:spMkLst>
            <pc:docMk/>
            <pc:sldMk cId="3229212471" sldId="304"/>
            <ac:spMk id="7" creationId="{14ACF203-59DC-4C2E-A7DC-A93D1A1E6393}"/>
          </ac:spMkLst>
        </pc:spChg>
        <pc:spChg chg="del mod">
          <ac:chgData name="Alessandro Vizzarro" userId="46618d29a504188f" providerId="LiveId" clId="{E96C9BA9-4BC6-4F48-B935-D929E02144EC}" dt="2022-03-29T19:16:36.120" v="3160" actId="478"/>
          <ac:spMkLst>
            <pc:docMk/>
            <pc:sldMk cId="3229212471" sldId="304"/>
            <ac:spMk id="8" creationId="{F14DD1EC-DC98-41C3-A460-E26BEBD80386}"/>
          </ac:spMkLst>
        </pc:spChg>
        <pc:spChg chg="del mod">
          <ac:chgData name="Alessandro Vizzarro" userId="46618d29a504188f" providerId="LiveId" clId="{E96C9BA9-4BC6-4F48-B935-D929E02144EC}" dt="2022-03-29T19:16:34.708" v="3158" actId="478"/>
          <ac:spMkLst>
            <pc:docMk/>
            <pc:sldMk cId="3229212471" sldId="304"/>
            <ac:spMk id="9" creationId="{341751E5-DD58-4363-86C8-580C85EF1969}"/>
          </ac:spMkLst>
        </pc:spChg>
        <pc:spChg chg="del mod">
          <ac:chgData name="Alessandro Vizzarro" userId="46618d29a504188f" providerId="LiveId" clId="{E96C9BA9-4BC6-4F48-B935-D929E02144EC}" dt="2022-03-29T19:17:01.097" v="3164" actId="478"/>
          <ac:spMkLst>
            <pc:docMk/>
            <pc:sldMk cId="3229212471" sldId="304"/>
            <ac:spMk id="10" creationId="{1D3E9BB6-A9B7-4B3B-AA99-581C565E46CB}"/>
          </ac:spMkLst>
        </pc:spChg>
        <pc:graphicFrameChg chg="add del mod modGraphic">
          <ac:chgData name="Alessandro Vizzarro" userId="46618d29a504188f" providerId="LiveId" clId="{E96C9BA9-4BC6-4F48-B935-D929E02144EC}" dt="2022-03-29T19:17:41.027" v="3189" actId="3680"/>
          <ac:graphicFrameMkLst>
            <pc:docMk/>
            <pc:sldMk cId="3229212471" sldId="304"/>
            <ac:graphicFrameMk id="3" creationId="{DCC1B71A-5CC0-40C3-BC77-0D5C425BD021}"/>
          </ac:graphicFrameMkLst>
        </pc:graphicFrameChg>
        <pc:graphicFrameChg chg="add del mod modGraphic">
          <ac:chgData name="Alessandro Vizzarro" userId="46618d29a504188f" providerId="LiveId" clId="{E96C9BA9-4BC6-4F48-B935-D929E02144EC}" dt="2022-03-29T19:37:45.387" v="4650" actId="1076"/>
          <ac:graphicFrameMkLst>
            <pc:docMk/>
            <pc:sldMk cId="3229212471" sldId="304"/>
            <ac:graphicFrameMk id="11" creationId="{726730C5-C3F9-4124-90FD-7433562E3302}"/>
          </ac:graphicFrameMkLst>
        </pc:graphicFrameChg>
        <pc:picChg chg="del">
          <ac:chgData name="Alessandro Vizzarro" userId="46618d29a504188f" providerId="LiveId" clId="{E96C9BA9-4BC6-4F48-B935-D929E02144EC}" dt="2022-03-29T19:16:29.939" v="3155" actId="478"/>
          <ac:picMkLst>
            <pc:docMk/>
            <pc:sldMk cId="3229212471" sldId="304"/>
            <ac:picMk id="5" creationId="{6AFFD07C-5558-4C11-9DD0-98A31EF596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19/04/2022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19/04/2022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76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294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quicksta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docs.spring.io/spring-boot/docs/current/reference/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497694" y="329722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 / 2023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85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i="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Spring-Boot</a:t>
            </a:r>
          </a:p>
          <a:p>
            <a:pPr>
              <a:lnSpc>
                <a:spcPct val="80000"/>
              </a:lnSpc>
            </a:pPr>
            <a:endParaRPr lang="it-IT" sz="32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Alessandro Vizzarro</a:t>
            </a:r>
          </a:p>
          <a:p>
            <a:pPr>
              <a:lnSpc>
                <a:spcPct val="80000"/>
              </a:lnSpc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alessandro.vizzarro@aesys.tech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196400" cy="1409885"/>
          </a:xfrm>
        </p:spPr>
        <p:txBody>
          <a:bodyPr/>
          <a:lstStyle/>
          <a:p>
            <a:r>
              <a:rPr lang="it-IT" b="1" dirty="0"/>
              <a:t>Presentazione Corso</a:t>
            </a:r>
            <a:br>
              <a:rPr lang="it-IT" dirty="0"/>
            </a:b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471281" y="3162286"/>
            <a:ext cx="4320000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 PO’ DI STORIA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MICROSERVICES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BOOT FEATURES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BOOT AS MICROSERVICES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OBIETTIVI DEL CORSO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 PO’ DI RIFERIMENTI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b="1">
                <a:latin typeface="Roboto Condensed" panose="02000000000000000000" pitchFamily="2" charset="0"/>
                <a:ea typeface="Roboto Condensed" panose="02000000000000000000" pitchFamily="2" charset="0"/>
              </a:rPr>
              <a:t>UN PO’ DI</a:t>
            </a:r>
            <a:b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STORIA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92868" y="2639610"/>
            <a:ext cx="8332149" cy="7893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Sappiamo che…</a:t>
            </a:r>
            <a:b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Creatore di Spring si chiama Rod Johnson.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1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29ED15-439A-4502-A5EE-7CE50922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6" y="2606912"/>
            <a:ext cx="2977194" cy="2202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2AE5DE71-5D06-41C2-943D-B5569BAC06F6}"/>
              </a:ext>
            </a:extLst>
          </p:cNvPr>
          <p:cNvSpPr txBox="1">
            <a:spLocks/>
          </p:cNvSpPr>
          <p:nvPr/>
        </p:nvSpPr>
        <p:spPr>
          <a:xfrm>
            <a:off x="3392865" y="3469342"/>
            <a:ext cx="8332149" cy="17999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Nel 2002, Rod Johnson stava terminando la scrittura del suo libro “Expert One-on-One J2EE Design and Development”.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All’interno del libro, Johnson spiegava quali fossero, per lui, i difetti e le inefficienze della versione JEE dell’epoca e degli EJB.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Johnson propose un approccio che facesse utilizzo di pure classi Java, scrivendo una applicazione per prenotare un posto in una sala, scalabile e interamente realizzata senza l’utilizzo di componenti JEE.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080EBCB1-DF01-4EE3-8C4F-623CB2AE48F7}"/>
              </a:ext>
            </a:extLst>
          </p:cNvPr>
          <p:cNvSpPr txBox="1">
            <a:spLocks/>
          </p:cNvSpPr>
          <p:nvPr/>
        </p:nvSpPr>
        <p:spPr>
          <a:xfrm>
            <a:off x="3392866" y="5309682"/>
            <a:ext cx="8332149" cy="11444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Riguardo Spring-boot...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Nell’ottobre del 2012, un cliente di nome Mike </a:t>
            </a:r>
            <a:r>
              <a:rPr lang="it-IT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Youngstrom</a:t>
            </a: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fece una richiesta </a:t>
            </a:r>
            <a:r>
              <a:rPr lang="it-IT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Jira</a:t>
            </a: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richiedendo la feature di </a:t>
            </a:r>
            <a:r>
              <a:rPr lang="it-IT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bootstrapping</a:t>
            </a: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il framework spring, cosi da garantire una rapido avvio di progetti con tale tecnologia. La richiesta </a:t>
            </a:r>
            <a:r>
              <a:rPr lang="it-IT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fù</a:t>
            </a: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accolta e nel 2013 nacque Spring-Boot.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441046" y="2347211"/>
            <a:ext cx="7200000" cy="41075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Microservices vs Monolithic Application – Architetture Microservices, a differenza di app monolitiche, organizzano l’ applicazione in una collezione di servizi loosely-coupled, cioè debolmente legati tra loro.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Variante di Service-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Oriented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Architecture(SOA) – I Microservizi sono una variante della SOA, ma a grana più fine, e usano protocolli di comunicazione leggeri che non abbiano un carico di dati eccessivo.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Implementano una parte di business functionality  autocontenuta e circoscritta ad un area specifica di interesse.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Seguono la filosofia «</a:t>
            </a: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DO ONE THING  AND DO IT WELL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».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Hanno i seguenti Benefici: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Modularità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– riduce la complessità e la manutenibilità dell’applicazione organizzando in piccole componenti software, contenenti codice che implementa uno specifica caratteristica del software.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Scalabilità –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Ragionando tramite Microservices indipendenti tra loro, solo piccole parti dell’intera applicazione possono essere monitorate e scalate indipendentemente,  al contrario di una tipica applicazione Monolitica o SOA.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Integrazione – 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hanno capacità di integrare sistemi legacy eterogenei tra loro, rendendo più snelli i processi di riammodernamento del proprio business core e inoltre dilazionabili nel tempo.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Sviluppo Distribuito 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– Consente di impiegare diversi team di sviluppo con competenze eterogenee mirate a implementare singole parti dell’intera applicazione Microservices.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2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Devops Compliant -  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Si prestano facilmente a meccanismi di delivery (CI) e deploy (CD) dell’applicazione automatizzati.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BDF72DF-C578-9A45-9209-14471E6E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913" y="403225"/>
            <a:ext cx="7199312" cy="180022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MICROSERVICES </a:t>
            </a:r>
            <a:br>
              <a:rPr lang="it-IT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1695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Microservices </a:t>
            </a:r>
            <a:br>
              <a:rPr lang="it-IT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b="1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Architecture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5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5" name="Immagine 4" descr="Immagine che contiene edificio, persona, esterni, persone&#10;&#10;Descrizione generata automaticamente">
            <a:extLst>
              <a:ext uri="{FF2B5EF4-FFF2-40B4-BE49-F238E27FC236}">
                <a16:creationId xmlns:a16="http://schemas.microsoft.com/office/drawing/2014/main" id="{6AFFD07C-5558-4C11-9DD0-98A31EF5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230" y="1966992"/>
            <a:ext cx="4299093" cy="2924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4ACF203-59DC-4C2E-A7DC-A93D1A1E6393}"/>
              </a:ext>
            </a:extLst>
          </p:cNvPr>
          <p:cNvSpPr/>
          <p:nvPr/>
        </p:nvSpPr>
        <p:spPr>
          <a:xfrm>
            <a:off x="6939638" y="3959049"/>
            <a:ext cx="33419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Microservices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14DD1EC-DC98-41C3-A460-E26BEBD80386}"/>
              </a:ext>
            </a:extLst>
          </p:cNvPr>
          <p:cNvSpPr/>
          <p:nvPr/>
        </p:nvSpPr>
        <p:spPr>
          <a:xfrm>
            <a:off x="8649638" y="2059394"/>
            <a:ext cx="334192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Monolithics</a:t>
            </a:r>
            <a:r>
              <a:rPr lang="it-IT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 </a:t>
            </a:r>
          </a:p>
          <a:p>
            <a:pPr algn="ctr"/>
            <a:r>
              <a:rPr lang="it-IT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</a:p>
          <a:p>
            <a:pPr algn="ctr"/>
            <a:r>
              <a:rPr lang="it-IT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SOA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1751E5-DD58-4363-86C8-580C85EF1969}"/>
              </a:ext>
            </a:extLst>
          </p:cNvPr>
          <p:cNvSpPr/>
          <p:nvPr/>
        </p:nvSpPr>
        <p:spPr>
          <a:xfrm>
            <a:off x="6945726" y="1905506"/>
            <a:ext cx="33419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Company</a:t>
            </a:r>
            <a:endParaRPr lang="it-IT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D3E9BB6-A9B7-4B3B-AA99-581C565E46CB}"/>
              </a:ext>
            </a:extLst>
          </p:cNvPr>
          <p:cNvSpPr txBox="1">
            <a:spLocks/>
          </p:cNvSpPr>
          <p:nvPr/>
        </p:nvSpPr>
        <p:spPr>
          <a:xfrm>
            <a:off x="1141608" y="2616776"/>
            <a:ext cx="5452623" cy="40995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1600" dirty="0"/>
              <a:t>Svantaggi nell’utilizzo di applicazioni Microservices:</a:t>
            </a:r>
          </a:p>
          <a:p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Problemi di robustezza dei Dati derivante da architetture loosly-coopled.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Complessità di sviluppo crescente in base al numero di microservizi coinvolti, che comunicano tra loro e devono farlo in sicurezza.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Attività di diagnostica in fase di sviluppo e soprattutto manutenzione.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Testing con maggior criticità rivolta ai test di integrazione.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Manutenzione ed evoluzione delle API del microservizio.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Infrastrutture ospitanti e Disponibilità di team di sviluppo con le competenze richieste. </a:t>
            </a:r>
          </a:p>
        </p:txBody>
      </p:sp>
    </p:spTree>
    <p:extLst>
      <p:ext uri="{BB962C8B-B14F-4D97-AF65-F5344CB8AC3E}">
        <p14:creationId xmlns:p14="http://schemas.microsoft.com/office/powerpoint/2010/main" val="19894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43270" y="2322145"/>
            <a:ext cx="3847776" cy="391876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core features: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Application Bootstrap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External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</a:t>
            </a: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Profiles</a:t>
            </a: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Logging</a:t>
            </a: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Web: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MVC for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Servlet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Web Application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Webflux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for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reactive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Web Applications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Security for Default security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Autoconfiguration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for Oauth2 e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saml</a:t>
            </a: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Session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HATEOAS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Data: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SQL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Configure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sql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datastore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connection pools and more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NOSQL Auto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for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Redis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Neo4j and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others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6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BDF72DF-C578-9A45-9209-14471E6E6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913" y="403225"/>
            <a:ext cx="7199312" cy="180022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SPRING BOOT </a:t>
            </a:r>
            <a:br>
              <a:rPr lang="it-IT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Features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2A677F22-94B5-4157-85CC-22A2B915794D}"/>
              </a:ext>
            </a:extLst>
          </p:cNvPr>
          <p:cNvSpPr txBox="1">
            <a:spLocks/>
          </p:cNvSpPr>
          <p:nvPr/>
        </p:nvSpPr>
        <p:spPr>
          <a:xfrm>
            <a:off x="7750337" y="2318888"/>
            <a:ext cx="3847776" cy="39220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Messaging: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JMS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KAFKA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Spring Integration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More…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IO: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Caching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Quarts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Scheduling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Mail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Validation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JSR-303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Rest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Clients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JTA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distributed</a:t>
            </a:r>
            <a:r>
              <a:rPr lang="it-IT" sz="1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1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transaction</a:t>
            </a:r>
            <a:endParaRPr lang="it-IT" sz="11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6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Spring Boot VS Spring Framework </a:t>
            </a:r>
            <a:br>
              <a:rPr lang="it-IT" b="1" dirty="0">
                <a:solidFill>
                  <a:schemeClr val="accent1">
                    <a:lumMod val="50000"/>
                  </a:schemeClr>
                </a:solidFill>
              </a:rPr>
            </a:b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graphicFrame>
        <p:nvGraphicFramePr>
          <p:cNvPr id="11" name="Tabella 11">
            <a:extLst>
              <a:ext uri="{FF2B5EF4-FFF2-40B4-BE49-F238E27FC236}">
                <a16:creationId xmlns:a16="http://schemas.microsoft.com/office/drawing/2014/main" id="{726730C5-C3F9-4124-90FD-7433562E3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43570"/>
              </p:ext>
            </p:extLst>
          </p:nvPr>
        </p:nvGraphicFramePr>
        <p:xfrm>
          <a:off x="914400" y="2174069"/>
          <a:ext cx="10135992" cy="3416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996">
                  <a:extLst>
                    <a:ext uri="{9D8B030D-6E8A-4147-A177-3AD203B41FA5}">
                      <a16:colId xmlns:a16="http://schemas.microsoft.com/office/drawing/2014/main" val="1342485092"/>
                    </a:ext>
                  </a:extLst>
                </a:gridCol>
                <a:gridCol w="5067996">
                  <a:extLst>
                    <a:ext uri="{9D8B030D-6E8A-4147-A177-3AD203B41FA5}">
                      <a16:colId xmlns:a16="http://schemas.microsoft.com/office/drawing/2014/main" val="552942795"/>
                    </a:ext>
                  </a:extLst>
                </a:gridCol>
              </a:tblGrid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Spring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45588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r>
                        <a:rPr lang="it-IT" sz="1200" dirty="0"/>
                        <a:t>Molto utilizzato in differenti tipologie di applicazioni Java </a:t>
                      </a:r>
                      <a:r>
                        <a:rPr lang="it-IT" sz="1200" dirty="0" err="1"/>
                        <a:t>Enterprice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Utilizzato prevalentemente per lo sviluppo di applicazioni REST JEE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852220"/>
                  </a:ext>
                </a:extLst>
              </a:tr>
              <a:tr h="404217">
                <a:tc>
                  <a:txBody>
                    <a:bodyPr/>
                    <a:lstStyle/>
                    <a:p>
                      <a:r>
                        <a:rPr lang="it-IT" sz="1200" dirty="0"/>
                        <a:t>Mira a semplificare lo sviluppo e la produttività durante la realizzazione di applicazioni Java 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Mira a snellire la quantità di codice e migliorarne la qualità fornendo soluzioni facili per lo sviluppo di applicazioni Web.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29371"/>
                  </a:ext>
                </a:extLst>
              </a:tr>
              <a:tr h="404217">
                <a:tc>
                  <a:txBody>
                    <a:bodyPr/>
                    <a:lstStyle/>
                    <a:p>
                      <a:r>
                        <a:rPr lang="it-IT" sz="1200" dirty="0"/>
                        <a:t>Ha come caratteristica chiave la </a:t>
                      </a:r>
                      <a:r>
                        <a:rPr lang="it-IT" sz="1200" dirty="0" err="1"/>
                        <a:t>dependency</a:t>
                      </a:r>
                      <a:r>
                        <a:rPr lang="it-IT" sz="1200" dirty="0"/>
                        <a:t> injection implementando i pattern IOC (</a:t>
                      </a:r>
                      <a:r>
                        <a:rPr lang="it-IT" sz="1200" dirty="0" err="1"/>
                        <a:t>Inversion</a:t>
                      </a:r>
                      <a:r>
                        <a:rPr lang="it-IT" sz="1200" dirty="0"/>
                        <a:t> of Control)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Ha come caratteristica chiave, </a:t>
                      </a:r>
                      <a:r>
                        <a:rPr lang="it-IT" sz="1200" dirty="0" err="1"/>
                        <a:t>Autoconfiguration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769581"/>
                  </a:ext>
                </a:extLst>
              </a:tr>
              <a:tr h="404217">
                <a:tc>
                  <a:txBody>
                    <a:bodyPr/>
                    <a:lstStyle/>
                    <a:p>
                      <a:r>
                        <a:rPr lang="it-IT" sz="1200" dirty="0"/>
                        <a:t>Aiuta a semplificare lo sviluppo di applicazioni progettate per essere </a:t>
                      </a:r>
                      <a:r>
                        <a:rPr lang="it-IT" sz="1200" dirty="0" err="1"/>
                        <a:t>loosely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Coupled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Aiuta a creare applicazioni stand-alone, preoccupandosi meno degli aspetti di configurazione.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186027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r>
                        <a:rPr lang="it-IT" sz="1200" dirty="0"/>
                        <a:t>Test ed esecuzione dell’applicazione su Application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L’Applicazione prevede un Application Server o Web Server al suo interno.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05334"/>
                  </a:ext>
                </a:extLst>
              </a:tr>
              <a:tr h="565903">
                <a:tc>
                  <a:txBody>
                    <a:bodyPr/>
                    <a:lstStyle/>
                    <a:p>
                      <a:r>
                        <a:rPr lang="it-IT" sz="1200" dirty="0"/>
                        <a:t>Non supporta nativamente in-</a:t>
                      </a:r>
                      <a:r>
                        <a:rPr lang="it-IT" sz="1200" dirty="0" err="1"/>
                        <a:t>memory</a:t>
                      </a:r>
                      <a:r>
                        <a:rPr lang="it-IT" sz="1200" dirty="0"/>
                        <a:t>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Supporta nativamente plug-in per lavorare con in-</a:t>
                      </a:r>
                      <a:r>
                        <a:rPr lang="it-IT" sz="1200" dirty="0" err="1"/>
                        <a:t>memory</a:t>
                      </a:r>
                      <a:r>
                        <a:rPr lang="it-IT" sz="1200" dirty="0"/>
                        <a:t> database 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64620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r>
                        <a:rPr lang="it-IT" sz="1200" dirty="0"/>
                        <a:t>Dipendenze a librerie sono a carico dello sviluppatore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Offre dipendenze Starter che includono automaticamente un set di dipendenze, adatte allo sviluppo di una determinata tipologia di applicazione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76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1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Spring Boot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Obiettivi del corso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97976" y="2658688"/>
            <a:ext cx="8442709" cy="3510000"/>
          </a:xfrm>
          <a:prstGeom prst="rect">
            <a:avLst/>
          </a:prstGeom>
        </p:spPr>
        <p:txBody>
          <a:bodyPr/>
          <a:lstStyle/>
          <a:p>
            <a:pPr marL="171450" indent="-171450">
              <a:buBlip>
                <a:blip r:embed="rId3"/>
              </a:buBlip>
            </a:pPr>
            <a:r>
              <a:rPr lang="it-IT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INTRODUCTION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SPRING-BOOT</a:t>
            </a:r>
          </a:p>
          <a:p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Imparerete le principali feature di Spring-Boot e come realizzare da zero un progetto Spring-boot con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e le dipendenze starter di spring-boot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 SPRING-BOOT MICRO-SERVICE</a:t>
            </a:r>
          </a:p>
          <a:p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Vedremo gli aspetti di configurazione  di Spring-boot quali: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Properties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Profiles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DEVELOPMENT SIMPLE CRUD MICROSERVICE</a:t>
            </a:r>
          </a:p>
          <a:p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Implementeremo un’ api REST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microservice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per realizzare una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crud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su un dominio da noi definito Utilizzando le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annotations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di SB, vedremo le modalità di deploy e running e come testare l’ api realizzata attraverso l’utilizzo di </a:t>
            </a:r>
            <a:r>
              <a:rPr lang="it-IT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JUnitTest</a:t>
            </a:r>
            <a:r>
              <a:rPr lang="it-I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o altri client. </a:t>
            </a:r>
          </a:p>
          <a:p>
            <a:pPr marL="171450" indent="-171450">
              <a:buBlip>
                <a:blip r:embed="rId3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REALIZZEREMO UN CASO D’USO COMPLETO</a:t>
            </a:r>
          </a:p>
          <a:p>
            <a:r>
              <a:rPr lang="it-IT" sz="1200" b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Il caso d’uso che realizzeremo sarà un applicazione </a:t>
            </a:r>
            <a:r>
              <a:rPr lang="it-IT" sz="1200" b="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Rest</a:t>
            </a:r>
            <a:r>
              <a:rPr lang="it-IT" sz="1200" b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integrabile con il progetto Library Online da voi già affrontato come caso d’uso nel corso di Spring Framework.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8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259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Spring Boot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</a:rPr>
              <a:t>	Un Po’ di Riferimenti</a:t>
            </a:r>
            <a:endParaRPr lang="it-IT" dirty="0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9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98C35ED-0D43-4A34-8016-030DC4073B4D}"/>
              </a:ext>
            </a:extLst>
          </p:cNvPr>
          <p:cNvSpPr txBox="1">
            <a:spLocks/>
          </p:cNvSpPr>
          <p:nvPr/>
        </p:nvSpPr>
        <p:spPr>
          <a:xfrm>
            <a:off x="3937060" y="2217438"/>
            <a:ext cx="5452623" cy="40995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Spring-Boot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Quickstart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  <a:hlinkClick r:id="rId3"/>
              </a:rPr>
              <a:t>https://spring.io/quickstart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Spring-Boot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Documentation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  <a:hlinkClick r:id="rId4"/>
              </a:rPr>
              <a:t>https://docs.spring.io/spring-boot/docs/current/reference/html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initializr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  <a:hlinkClick r:id="rId5"/>
              </a:rPr>
              <a:t>https://start.spring.io/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Ulteriori riferimenti utili sono contenuti all’interno del fil Help, dell’applicazione quando viene generata tramite Spring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initializr</a:t>
            </a: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ED143F-279C-4766-A290-902AE270F401}"/>
</file>

<file path=customXml/itemProps2.xml><?xml version="1.0" encoding="utf-8"?>
<ds:datastoreItem xmlns:ds="http://schemas.openxmlformats.org/officeDocument/2006/customXml" ds:itemID="{9A322F8A-CBCC-4144-BE9A-D4B06CE36D5C}"/>
</file>

<file path=docProps/app.xml><?xml version="1.0" encoding="utf-8"?>
<Properties xmlns="http://schemas.openxmlformats.org/officeDocument/2006/extended-properties" xmlns:vt="http://schemas.openxmlformats.org/officeDocument/2006/docPropsVTypes">
  <TotalTime>26705</TotalTime>
  <Words>973</Words>
  <Application>Microsoft Office PowerPoint</Application>
  <PresentationFormat>Widescreen</PresentationFormat>
  <Paragraphs>125</Paragraphs>
  <Slides>10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Calibri</vt:lpstr>
      <vt:lpstr>Roboto</vt:lpstr>
      <vt:lpstr>Roboto Condensed</vt:lpstr>
      <vt:lpstr>Roboto Condensed Light</vt:lpstr>
      <vt:lpstr>Roboto Light</vt:lpstr>
      <vt:lpstr>MASTER</vt:lpstr>
      <vt:lpstr>Presentazione standard di PowerPoint</vt:lpstr>
      <vt:lpstr>Presentazione Corso </vt:lpstr>
      <vt:lpstr>UN PO’ DI STORIA</vt:lpstr>
      <vt:lpstr>MICROSERVICES  Architecture</vt:lpstr>
      <vt:lpstr>Microservices  Architecture</vt:lpstr>
      <vt:lpstr>SPRING BOOT  Features</vt:lpstr>
      <vt:lpstr>Spring Boot VS Spring Framework  </vt:lpstr>
      <vt:lpstr>Spring Boot   Obiettivi del corso</vt:lpstr>
      <vt:lpstr>Spring Boot   Un Po’ di Riferimenti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Alessandro Vizzarro</cp:lastModifiedBy>
  <cp:revision>77</cp:revision>
  <dcterms:created xsi:type="dcterms:W3CDTF">2020-11-04T11:19:57Z</dcterms:created>
  <dcterms:modified xsi:type="dcterms:W3CDTF">2022-04-19T18:31:59Z</dcterms:modified>
</cp:coreProperties>
</file>